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3D"/>
    <a:srgbClr val="005EB8"/>
    <a:srgbClr val="3ABFF0"/>
    <a:srgbClr val="257FA0"/>
    <a:srgbClr val="228575"/>
    <a:srgbClr val="3ADDC2"/>
    <a:srgbClr val="01033C"/>
    <a:srgbClr val="CB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44C75-A82F-442F-8E68-BFE2C0FE9248}" v="2" dt="2024-07-11T16:13:4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4"/>
  </p:normalViewPr>
  <p:slideViewPr>
    <p:cSldViewPr snapToGrid="0" snapToObjects="1">
      <p:cViewPr varScale="1">
        <p:scale>
          <a:sx n="57" d="100"/>
          <a:sy n="57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di Knight" userId="f57fa429-15b1-4e04-8bed-307a794f2afe" providerId="ADAL" clId="{24E44C75-A82F-442F-8E68-BFE2C0FE9248}"/>
    <pc:docChg chg="undo custSel delSld modSld">
      <pc:chgData name="Trudi Knight" userId="f57fa429-15b1-4e04-8bed-307a794f2afe" providerId="ADAL" clId="{24E44C75-A82F-442F-8E68-BFE2C0FE9248}" dt="2024-07-11T16:15:04.488" v="386" actId="962"/>
      <pc:docMkLst>
        <pc:docMk/>
      </pc:docMkLst>
      <pc:sldChg chg="del">
        <pc:chgData name="Trudi Knight" userId="f57fa429-15b1-4e04-8bed-307a794f2afe" providerId="ADAL" clId="{24E44C75-A82F-442F-8E68-BFE2C0FE9248}" dt="2024-07-11T16:12:10.357" v="15" actId="47"/>
        <pc:sldMkLst>
          <pc:docMk/>
          <pc:sldMk cId="3192871026" sldId="265"/>
        </pc:sldMkLst>
      </pc:sldChg>
      <pc:sldChg chg="addSp modSp mod">
        <pc:chgData name="Trudi Knight" userId="f57fa429-15b1-4e04-8bed-307a794f2afe" providerId="ADAL" clId="{24E44C75-A82F-442F-8E68-BFE2C0FE9248}" dt="2024-07-11T16:15:04.488" v="386" actId="962"/>
        <pc:sldMkLst>
          <pc:docMk/>
          <pc:sldMk cId="2403340942" sldId="274"/>
        </pc:sldMkLst>
        <pc:spChg chg="mod">
          <ac:chgData name="Trudi Knight" userId="f57fa429-15b1-4e04-8bed-307a794f2afe" providerId="ADAL" clId="{24E44C75-A82F-442F-8E68-BFE2C0FE9248}" dt="2024-07-11T16:12:19.008" v="47" actId="20577"/>
          <ac:spMkLst>
            <pc:docMk/>
            <pc:sldMk cId="2403340942" sldId="274"/>
            <ac:spMk id="2" creationId="{98ED9C7A-7E6B-6F44-ABBC-2B70B61949AE}"/>
          </ac:spMkLst>
        </pc:spChg>
        <pc:spChg chg="mod">
          <ac:chgData name="Trudi Knight" userId="f57fa429-15b1-4e04-8bed-307a794f2afe" providerId="ADAL" clId="{24E44C75-A82F-442F-8E68-BFE2C0FE9248}" dt="2024-07-11T16:13:34.864" v="71" actId="14100"/>
          <ac:spMkLst>
            <pc:docMk/>
            <pc:sldMk cId="2403340942" sldId="274"/>
            <ac:spMk id="3" creationId="{3E3FA48D-65D7-CE4E-A230-6ACEC487F63D}"/>
          </ac:spMkLst>
        </pc:spChg>
        <pc:spChg chg="add mod">
          <ac:chgData name="Trudi Knight" userId="f57fa429-15b1-4e04-8bed-307a794f2afe" providerId="ADAL" clId="{24E44C75-A82F-442F-8E68-BFE2C0FE9248}" dt="2024-07-11T16:14:04.491" v="77" actId="403"/>
          <ac:spMkLst>
            <pc:docMk/>
            <pc:sldMk cId="2403340942" sldId="274"/>
            <ac:spMk id="5" creationId="{90E8E599-E3D7-1A7D-468B-5F8DAB006C22}"/>
          </ac:spMkLst>
        </pc:spChg>
        <pc:picChg chg="add mod">
          <ac:chgData name="Trudi Knight" userId="f57fa429-15b1-4e04-8bed-307a794f2afe" providerId="ADAL" clId="{24E44C75-A82F-442F-8E68-BFE2C0FE9248}" dt="2024-07-11T16:15:04.488" v="386" actId="962"/>
          <ac:picMkLst>
            <pc:docMk/>
            <pc:sldMk cId="2403340942" sldId="274"/>
            <ac:picMk id="4" creationId="{E8DB2469-2E5A-22FD-23CA-76D13F5C98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8216DE-0DAE-4B4F-8BF5-3C1DFF38E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AEE11-8A8D-2345-A5B5-5A817BEFB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E3F37-1305-6040-83FA-4F78EFE7C9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19D2B-7F02-484A-A637-D870C95BC4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E95F9-4E38-7E42-92F9-F04AADC15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F759-16BD-A946-9125-030B57C6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369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AB8EF-0492-F742-BEB6-D120151B5E97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9667D-0EE6-C04C-B792-411AA94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05EB8"/>
            </a:gs>
            <a:gs pos="50000">
              <a:srgbClr val="257FA0"/>
            </a:gs>
            <a:gs pos="100000">
              <a:srgbClr val="2285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B6ECC8-5DEA-CD46-AF07-8E502422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3647439"/>
            <a:ext cx="11341100" cy="168973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875982-234A-974C-BD06-26BB9BE2CDC9}"/>
              </a:ext>
            </a:extLst>
          </p:cNvPr>
          <p:cNvSpPr txBox="1">
            <a:spLocks/>
          </p:cNvSpPr>
          <p:nvPr userDrawn="1"/>
        </p:nvSpPr>
        <p:spPr>
          <a:xfrm>
            <a:off x="-863282" y="3771900"/>
            <a:ext cx="11371262" cy="29718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spc="-150" dirty="0">
              <a:solidFill>
                <a:schemeClr val="bg1"/>
              </a:solidFill>
              <a:latin typeface="COOPERHEWITT-MEDIUM" pitchFamily="2" charset="77"/>
              <a:ea typeface="COOPERHEWITT-MEDIUM" pitchFamily="2" charset="77"/>
            </a:endParaRPr>
          </a:p>
        </p:txBody>
      </p:sp>
      <p:pic>
        <p:nvPicPr>
          <p:cNvPr id="6" name="Picture 5" descr="White university logo - London/Kent Variant">
            <a:extLst>
              <a:ext uri="{FF2B5EF4-FFF2-40B4-BE49-F238E27FC236}">
                <a16:creationId xmlns:a16="http://schemas.microsoft.com/office/drawing/2014/main" id="{F259E2FE-585D-3F47-9C46-D1FE9489E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627351-E0E3-1AA6-B6DB-82246D29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5" y="500062"/>
            <a:ext cx="11366182" cy="2928938"/>
          </a:xfrm>
        </p:spPr>
        <p:txBody>
          <a:bodyPr lIns="0" tIns="0" rIns="0" bIns="0" anchor="t" anchorCtr="0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5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257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F51D-6C08-2046-BB3B-D7A455B76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341100" cy="2952750"/>
          </a:xfrm>
        </p:spPr>
        <p:txBody>
          <a:bodyPr lIns="0" tIns="0" rIns="0" bIns="0" anchor="t" anchorCtr="0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4145-B88B-434D-B2B3-E97CA1B6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3429000"/>
            <a:ext cx="5616575" cy="3024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White university logo - London/Kent Variant">
            <a:extLst>
              <a:ext uri="{FF2B5EF4-FFF2-40B4-BE49-F238E27FC236}">
                <a16:creationId xmlns:a16="http://schemas.microsoft.com/office/drawing/2014/main" id="{CFB9459E-B68E-3BF9-60F8-5C7FC80D4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010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F51D-6C08-2046-BB3B-D7A455B76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341100" cy="2952750"/>
          </a:xfrm>
        </p:spPr>
        <p:txBody>
          <a:bodyPr lIns="0" tIns="0" rIns="0" bIns="0" anchor="t" anchorCtr="0">
            <a:noAutofit/>
          </a:bodyPr>
          <a:lstStyle>
            <a:lvl1pPr>
              <a:defRPr sz="7200" b="1" i="0">
                <a:solidFill>
                  <a:srgbClr val="3ADDC2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4145-B88B-434D-B2B3-E97CA1B6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3429000"/>
            <a:ext cx="5616575" cy="3024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White university logo - London/Kent Variant">
            <a:extLst>
              <a:ext uri="{FF2B5EF4-FFF2-40B4-BE49-F238E27FC236}">
                <a16:creationId xmlns:a16="http://schemas.microsoft.com/office/drawing/2014/main" id="{91A2B16E-D073-D5E0-CEB0-FD98BB7AA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3ABF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1406-F73D-9C42-9AAD-46190739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341100" cy="1349375"/>
          </a:xfrm>
        </p:spPr>
        <p:txBody>
          <a:bodyPr lIns="0" tIns="0" rIns="0" bIns="0" anchor="t" anchorCtr="0">
            <a:noAutofit/>
          </a:bodyPr>
          <a:lstStyle>
            <a:lvl1pPr>
              <a:defRPr b="1" i="0">
                <a:solidFill>
                  <a:srgbClr val="01033C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204BA-AAD4-4145-9060-4B23AC6E7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15319"/>
            <a:ext cx="5580000" cy="3420000"/>
          </a:xfrm>
        </p:spPr>
        <p:txBody>
          <a:bodyPr lIns="0" tIns="0" rIns="0" bIns="0">
            <a:no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FE7EF-380A-8B4F-8044-D711670A7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525" y="1915319"/>
            <a:ext cx="5580000" cy="34200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Navy university logo - London/Kent Variant">
            <a:extLst>
              <a:ext uri="{FF2B5EF4-FFF2-40B4-BE49-F238E27FC236}">
                <a16:creationId xmlns:a16="http://schemas.microsoft.com/office/drawing/2014/main" id="{ABA5AA8F-740D-2868-EEA7-C4D2AEC0D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3ABF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C67E-D9CF-4243-967E-E25B5873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9441"/>
            <a:ext cx="11341099" cy="1080000"/>
          </a:xfrm>
        </p:spPr>
        <p:txBody>
          <a:bodyPr lIns="0" tIns="0" rIns="0" bIns="0" anchor="t" anchorCtr="0">
            <a:noAutofit/>
          </a:bodyPr>
          <a:lstStyle>
            <a:lvl1pPr>
              <a:defRPr b="1" i="0">
                <a:solidFill>
                  <a:srgbClr val="01033C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5FA80-486D-2643-87B6-5F203CFD9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681163"/>
            <a:ext cx="5490000" cy="81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86BE8-E9D8-544E-96FE-6325AB7D4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90000" cy="2832100"/>
          </a:xfrm>
        </p:spPr>
        <p:txBody>
          <a:bodyPr lIns="0" tIns="0" rIns="0" bIns="0" anchor="t" anchorCtr="0">
            <a:noAutofit/>
          </a:bodyPr>
          <a:lstStyle>
            <a:lvl1pPr>
              <a:defRPr sz="20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A06B4-2C81-BF4E-826E-B0FCD6C95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434" y="1681163"/>
            <a:ext cx="5490000" cy="81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9C9AA-F084-F14D-8F7A-05EA370F1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0434" y="2505075"/>
            <a:ext cx="5490000" cy="2832100"/>
          </a:xfrm>
        </p:spPr>
        <p:txBody>
          <a:bodyPr lIns="0" tIns="0" rIns="0" bIns="0" anchor="t" anchorCtr="0">
            <a:noAutofit/>
          </a:bodyPr>
          <a:lstStyle>
            <a:lvl1pPr>
              <a:defRPr sz="20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Navy university logo - London/Kent Variant">
            <a:extLst>
              <a:ext uri="{FF2B5EF4-FFF2-40B4-BE49-F238E27FC236}">
                <a16:creationId xmlns:a16="http://schemas.microsoft.com/office/drawing/2014/main" id="{E52113AC-9EAE-0823-8718-C5F4A82A3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ABF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785D-AA34-5E4C-A859-4302402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21" y="476250"/>
            <a:ext cx="11330803" cy="1325563"/>
          </a:xfrm>
        </p:spPr>
        <p:txBody>
          <a:bodyPr lIns="0" tIns="0" rIns="0" bIns="0" anchor="t" anchorCtr="0">
            <a:noAutofit/>
          </a:bodyPr>
          <a:lstStyle>
            <a:lvl1pPr>
              <a:defRPr b="1" i="0">
                <a:solidFill>
                  <a:srgbClr val="01033C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Navy university logo - London/Kent Variant">
            <a:extLst>
              <a:ext uri="{FF2B5EF4-FFF2-40B4-BE49-F238E27FC236}">
                <a16:creationId xmlns:a16="http://schemas.microsoft.com/office/drawing/2014/main" id="{E5A35A79-269F-655E-806E-BD9F8E78C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y university logo - London/Kent Variant">
            <a:extLst>
              <a:ext uri="{FF2B5EF4-FFF2-40B4-BE49-F238E27FC236}">
                <a16:creationId xmlns:a16="http://schemas.microsoft.com/office/drawing/2014/main" id="{B5980528-F281-17DB-EE26-7A843CAD2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97EE-BFE7-B948-BC5D-BFFF20C9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22" y="476250"/>
            <a:ext cx="2690041" cy="1581150"/>
          </a:xfrm>
        </p:spPr>
        <p:txBody>
          <a:bodyPr anchor="t" anchorCtr="0">
            <a:noAutofit/>
          </a:bodyPr>
          <a:lstStyle>
            <a:lvl1pPr>
              <a:defRPr sz="32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E03E-696D-3443-9957-6DAF39F224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4337" y="476251"/>
            <a:ext cx="7596187" cy="4860924"/>
          </a:xfrm>
        </p:spPr>
        <p:txBody>
          <a:bodyPr lIns="0" tIns="0" rIns="0" bIns="0" numCol="2" spcCol="180000" anchor="t" anchorCtr="0">
            <a:no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E9ABB-BC64-BD4D-A5A2-7074E47828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9722" y="2057400"/>
            <a:ext cx="2690041" cy="3279775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i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6C9D7-CF06-E84A-B014-70D1279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35B43D16-B033-6545-AA6A-6A550AEB1383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4070B-579D-3848-9A03-D86E31AD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A3AD0-FB18-9A4C-8342-39BAD4E4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EAD915C5-3F29-4A47-B4DF-A90724147D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avy university logo - London/Kent Variant">
            <a:extLst>
              <a:ext uri="{FF2B5EF4-FFF2-40B4-BE49-F238E27FC236}">
                <a16:creationId xmlns:a16="http://schemas.microsoft.com/office/drawing/2014/main" id="{EBA31893-B1DC-3F43-3E6E-18E006750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E03E-696D-3443-9957-6DAF39F2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 lIns="0" tIns="0" rIns="0" bIns="0" numCol="2" spcCol="180000" anchor="t" anchorCtr="0">
            <a:noAutofit/>
          </a:bodyPr>
          <a:lstStyle>
            <a:lvl1pPr>
              <a:defRPr sz="2000">
                <a:latin typeface="Public Sans" pitchFamily="2" charset="77"/>
              </a:defRPr>
            </a:lvl1pPr>
            <a:lvl2pPr>
              <a:defRPr sz="1800">
                <a:latin typeface="Public Sans" pitchFamily="2" charset="77"/>
              </a:defRPr>
            </a:lvl2pPr>
            <a:lvl3pPr>
              <a:defRPr sz="1600">
                <a:latin typeface="Public Sans" pitchFamily="2" charset="77"/>
              </a:defRPr>
            </a:lvl3pPr>
            <a:lvl4pPr>
              <a:defRPr sz="1400">
                <a:latin typeface="Public Sans" pitchFamily="2" charset="77"/>
              </a:defRPr>
            </a:lvl4pPr>
            <a:lvl5pPr>
              <a:defRPr sz="1400">
                <a:latin typeface="Public Sa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B97EE-BFE7-B948-BC5D-BFFF20C9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22" y="476250"/>
            <a:ext cx="3734616" cy="5976938"/>
          </a:xfrm>
          <a:solidFill>
            <a:srgbClr val="005EB8"/>
          </a:solidFill>
        </p:spPr>
        <p:txBody>
          <a:bodyPr lIns="360000" tIns="360000" rIns="360000" bIns="360000" anchor="ctr" anchorCtr="0">
            <a:noAutofit/>
          </a:bodyPr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9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863F-99DE-624F-BD48-19D96C91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5" y="500062"/>
            <a:ext cx="2697162" cy="5964044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9A67-C959-A646-84B1-320BC991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972" y="515937"/>
            <a:ext cx="7573328" cy="4808538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White university logo - London/Kent Variant">
            <a:extLst>
              <a:ext uri="{FF2B5EF4-FFF2-40B4-BE49-F238E27FC236}">
                <a16:creationId xmlns:a16="http://schemas.microsoft.com/office/drawing/2014/main" id="{7890F1A6-E9BE-C9C7-6BD1-EC55FF6BF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938E0F-5E9D-6866-592A-725F34234086}"/>
              </a:ext>
            </a:extLst>
          </p:cNvPr>
          <p:cNvCxnSpPr/>
          <p:nvPr userDrawn="1"/>
        </p:nvCxnSpPr>
        <p:spPr>
          <a:xfrm>
            <a:off x="3708400" y="476250"/>
            <a:ext cx="0" cy="59878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000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863F-99DE-624F-BD48-19D96C91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5" y="500062"/>
            <a:ext cx="2697162" cy="5964044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9A67-C959-A646-84B1-320BC991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972" y="515937"/>
            <a:ext cx="7573328" cy="4808538"/>
          </a:xfrm>
        </p:spPr>
        <p:txBody>
          <a:bodyPr anchor="ctr" anchorCtr="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White university logo - London/Kent Variant">
            <a:extLst>
              <a:ext uri="{FF2B5EF4-FFF2-40B4-BE49-F238E27FC236}">
                <a16:creationId xmlns:a16="http://schemas.microsoft.com/office/drawing/2014/main" id="{7890F1A6-E9BE-C9C7-6BD1-EC55FF6BF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938E0F-5E9D-6866-592A-725F34234086}"/>
              </a:ext>
            </a:extLst>
          </p:cNvPr>
          <p:cNvCxnSpPr/>
          <p:nvPr userDrawn="1"/>
        </p:nvCxnSpPr>
        <p:spPr>
          <a:xfrm>
            <a:off x="3708400" y="476250"/>
            <a:ext cx="0" cy="5987856"/>
          </a:xfrm>
          <a:prstGeom prst="line">
            <a:avLst/>
          </a:prstGeom>
          <a:ln w="15875">
            <a:solidFill>
              <a:srgbClr val="3AB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6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3AB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863F-99DE-624F-BD48-19D96C91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5" y="500062"/>
            <a:ext cx="2697162" cy="5964044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>
                <a:solidFill>
                  <a:srgbClr val="00033D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9A67-C959-A646-84B1-320BC991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972" y="515937"/>
            <a:ext cx="7573328" cy="4808538"/>
          </a:xfrm>
        </p:spPr>
        <p:txBody>
          <a:bodyPr anchor="ctr" anchorCtr="0"/>
          <a:lstStyle>
            <a:lvl1pPr>
              <a:defRPr b="0" i="0">
                <a:solidFill>
                  <a:srgbClr val="000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0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0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0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03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938E0F-5E9D-6866-592A-725F34234086}"/>
              </a:ext>
            </a:extLst>
          </p:cNvPr>
          <p:cNvCxnSpPr/>
          <p:nvPr userDrawn="1"/>
        </p:nvCxnSpPr>
        <p:spPr>
          <a:xfrm>
            <a:off x="3708400" y="476250"/>
            <a:ext cx="0" cy="59878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avy university logo - London/Kent Variant">
            <a:extLst>
              <a:ext uri="{FF2B5EF4-FFF2-40B4-BE49-F238E27FC236}">
                <a16:creationId xmlns:a16="http://schemas.microsoft.com/office/drawing/2014/main" id="{452AA708-5D18-8893-1FC2-18F9C08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863F-99DE-624F-BD48-19D96C917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505" y="500062"/>
            <a:ext cx="11336020" cy="4837113"/>
          </a:xfrm>
        </p:spPr>
        <p:txBody>
          <a:bodyPr lIns="0" tIns="0" rIns="0" bIns="0" anchor="t" anchorCtr="0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Lorem ipsum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dolor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sit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amet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,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consectetur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adipiscing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elit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.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Nulla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a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dolor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feugiat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,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placerat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leo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quis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,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interdum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erat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. Vestibulum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nec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pretium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purus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.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Nullam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volutpat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,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turpis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id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pellentesque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 </a:t>
            </a:r>
            <a:r>
              <a:rPr lang="en-GB" sz="5400" dirty="0" err="1">
                <a:latin typeface="COOPERHEWITT-SEMIBOLD" pitchFamily="2" charset="77"/>
                <a:ea typeface="COOPERHEWITT-SEMIBOLD" pitchFamily="2" charset="77"/>
              </a:rPr>
              <a:t>sagittis</a:t>
            </a:r>
            <a:r>
              <a:rPr lang="en-GB" sz="5400" dirty="0">
                <a:latin typeface="COOPERHEWITT-SEMIBOLD" pitchFamily="2" charset="77"/>
                <a:ea typeface="COOPERHEWITT-SEMIBOLD" pitchFamily="2" charset="77"/>
              </a:rPr>
              <a:t>.</a:t>
            </a:r>
            <a:endParaRPr lang="en-US" dirty="0"/>
          </a:p>
        </p:txBody>
      </p:sp>
      <p:pic>
        <p:nvPicPr>
          <p:cNvPr id="3" name="Picture 2" descr="White university logo - London/Kent Variant">
            <a:extLst>
              <a:ext uri="{FF2B5EF4-FFF2-40B4-BE49-F238E27FC236}">
                <a16:creationId xmlns:a16="http://schemas.microsoft.com/office/drawing/2014/main" id="{9D88B78B-49D1-C3CA-C345-0DFC9C049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3ABFF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863F-99DE-624F-BD48-19D96C917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505" y="500062"/>
            <a:ext cx="11336020" cy="4837113"/>
          </a:xfrm>
        </p:spPr>
        <p:txBody>
          <a:bodyPr lIns="0" tIns="0" rIns="0" bIns="0" numCol="2" spcCol="540000" anchor="t" anchorCtr="0">
            <a:noAutofit/>
          </a:bodyPr>
          <a:lstStyle>
            <a:lvl1pPr>
              <a:defRPr sz="2400" b="0" i="0">
                <a:solidFill>
                  <a:srgbClr val="01033C"/>
                </a:solidFill>
                <a:latin typeface="Arial" panose="020B0604020202020204" pitchFamily="34" charset="0"/>
                <a:ea typeface="Cooper Hewitt Bold" pitchFamily="2" charset="77"/>
                <a:cs typeface="Arial" panose="020B0604020202020204" pitchFamily="34" charset="0"/>
              </a:defRPr>
            </a:lvl1pPr>
          </a:lstStyle>
          <a:p>
            <a:r>
              <a:rPr lang="en-GB" sz="2400" b="0" dirty="0">
                <a:latin typeface="Public Sans" pitchFamily="2" charset="77"/>
              </a:rPr>
              <a:t>Lorem ipsum </a:t>
            </a:r>
            <a:r>
              <a:rPr lang="en-GB" sz="2400" b="0" dirty="0" err="1">
                <a:latin typeface="Public Sans" pitchFamily="2" charset="77"/>
              </a:rPr>
              <a:t>dolor</a:t>
            </a:r>
            <a:r>
              <a:rPr lang="en-GB" sz="2400" b="0" dirty="0">
                <a:latin typeface="Public Sans" pitchFamily="2" charset="77"/>
              </a:rPr>
              <a:t> sit </a:t>
            </a:r>
            <a:r>
              <a:rPr lang="en-GB" sz="2400" b="0" dirty="0" err="1">
                <a:latin typeface="Public Sans" pitchFamily="2" charset="77"/>
              </a:rPr>
              <a:t>amet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consectetur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adipiscing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elit</a:t>
            </a:r>
            <a:r>
              <a:rPr lang="en-GB" sz="2400" b="0" dirty="0">
                <a:latin typeface="Public Sans" pitchFamily="2" charset="77"/>
              </a:rPr>
              <a:t>. </a:t>
            </a:r>
            <a:r>
              <a:rPr lang="en-GB" sz="2400" b="0" dirty="0" err="1">
                <a:latin typeface="Public Sans" pitchFamily="2" charset="77"/>
              </a:rPr>
              <a:t>Nulla</a:t>
            </a:r>
            <a:r>
              <a:rPr lang="en-GB" sz="2400" b="0" dirty="0">
                <a:latin typeface="Public Sans" pitchFamily="2" charset="77"/>
              </a:rPr>
              <a:t> a </a:t>
            </a:r>
            <a:r>
              <a:rPr lang="en-GB" sz="2400" b="0" dirty="0" err="1">
                <a:latin typeface="Public Sans" pitchFamily="2" charset="77"/>
              </a:rPr>
              <a:t>dolor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feugiat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placerat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leo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quis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interdum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erat</a:t>
            </a:r>
            <a:r>
              <a:rPr lang="en-GB" sz="2400" b="0" dirty="0">
                <a:latin typeface="Public Sans" pitchFamily="2" charset="77"/>
              </a:rPr>
              <a:t>. Vestibulum </a:t>
            </a:r>
            <a:r>
              <a:rPr lang="en-GB" sz="2400" b="0" dirty="0" err="1">
                <a:latin typeface="Public Sans" pitchFamily="2" charset="77"/>
              </a:rPr>
              <a:t>nec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pretium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purus</a:t>
            </a:r>
            <a:r>
              <a:rPr lang="en-GB" sz="2400" b="0" dirty="0">
                <a:latin typeface="Public Sans" pitchFamily="2" charset="77"/>
              </a:rPr>
              <a:t>. </a:t>
            </a:r>
            <a:r>
              <a:rPr lang="en-GB" sz="2400" b="0" dirty="0" err="1">
                <a:latin typeface="Public Sans" pitchFamily="2" charset="77"/>
              </a:rPr>
              <a:t>Nullam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volutpat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turpis</a:t>
            </a:r>
            <a:r>
              <a:rPr lang="en-GB" sz="2400" b="0" dirty="0">
                <a:latin typeface="Public Sans" pitchFamily="2" charset="77"/>
              </a:rPr>
              <a:t> id </a:t>
            </a:r>
            <a:r>
              <a:rPr lang="en-GB" sz="2400" b="0" dirty="0" err="1">
                <a:latin typeface="Public Sans" pitchFamily="2" charset="77"/>
              </a:rPr>
              <a:t>pellentesque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sagittis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velit</a:t>
            </a:r>
            <a:r>
              <a:rPr lang="en-GB" sz="2400" b="0" dirty="0">
                <a:latin typeface="Public Sans" pitchFamily="2" charset="77"/>
              </a:rPr>
              <a:t> mi </a:t>
            </a:r>
            <a:r>
              <a:rPr lang="en-GB" sz="2400" b="0" dirty="0" err="1">
                <a:latin typeface="Public Sans" pitchFamily="2" charset="77"/>
              </a:rPr>
              <a:t>euismod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tortor</a:t>
            </a:r>
            <a:r>
              <a:rPr lang="en-GB" sz="2400" b="0" dirty="0">
                <a:latin typeface="Public Sans" pitchFamily="2" charset="77"/>
              </a:rPr>
              <a:t>, a </a:t>
            </a:r>
            <a:r>
              <a:rPr lang="en-GB" sz="2400" b="0" dirty="0" err="1">
                <a:latin typeface="Public Sans" pitchFamily="2" charset="77"/>
              </a:rPr>
              <a:t>elementum</a:t>
            </a:r>
            <a:r>
              <a:rPr lang="en-GB" sz="2400" b="0" dirty="0">
                <a:latin typeface="Public Sans" pitchFamily="2" charset="77"/>
              </a:rPr>
              <a:t> ex eros non </a:t>
            </a:r>
            <a:r>
              <a:rPr lang="en-GB" sz="2400" b="0" dirty="0" err="1">
                <a:latin typeface="Public Sans" pitchFamily="2" charset="77"/>
              </a:rPr>
              <a:t>felis</a:t>
            </a:r>
            <a:r>
              <a:rPr lang="en-GB" sz="2400" b="0" dirty="0">
                <a:latin typeface="Public Sans" pitchFamily="2" charset="77"/>
              </a:rPr>
              <a:t>. </a:t>
            </a:r>
            <a:r>
              <a:rPr lang="en-GB" sz="2400" b="0" dirty="0" err="1">
                <a:latin typeface="Public Sans" pitchFamily="2" charset="77"/>
              </a:rPr>
              <a:t>Quisque</a:t>
            </a:r>
            <a:r>
              <a:rPr lang="en-GB" sz="2400" b="0" dirty="0">
                <a:latin typeface="Public Sans" pitchFamily="2" charset="77"/>
              </a:rPr>
              <a:t> pharetra, </a:t>
            </a:r>
            <a:r>
              <a:rPr lang="en-GB" sz="2400" b="0" dirty="0" err="1">
                <a:latin typeface="Public Sans" pitchFamily="2" charset="77"/>
              </a:rPr>
              <a:t>sapien</a:t>
            </a:r>
            <a:r>
              <a:rPr lang="en-GB" sz="2400" b="0" dirty="0">
                <a:latin typeface="Public Sans" pitchFamily="2" charset="77"/>
              </a:rPr>
              <a:t> id </a:t>
            </a:r>
            <a:r>
              <a:rPr lang="en-GB" sz="2400" b="0" dirty="0" err="1">
                <a:latin typeface="Public Sans" pitchFamily="2" charset="77"/>
              </a:rPr>
              <a:t>sollicitudin</a:t>
            </a:r>
            <a:r>
              <a:rPr lang="en-GB" sz="2400" b="0" dirty="0">
                <a:latin typeface="Public Sans" pitchFamily="2" charset="77"/>
              </a:rPr>
              <a:t> pulvinar, ex magna </a:t>
            </a:r>
            <a:r>
              <a:rPr lang="en-GB" sz="2400" b="0" dirty="0" err="1">
                <a:latin typeface="Public Sans" pitchFamily="2" charset="77"/>
              </a:rPr>
              <a:t>iaculis</a:t>
            </a:r>
            <a:r>
              <a:rPr lang="en-GB" sz="2400" b="0" dirty="0">
                <a:latin typeface="Public Sans" pitchFamily="2" charset="77"/>
              </a:rPr>
              <a:t> magna, </a:t>
            </a:r>
            <a:r>
              <a:rPr lang="en-GB" sz="2400" b="0" dirty="0" err="1">
                <a:latin typeface="Public Sans" pitchFamily="2" charset="77"/>
              </a:rPr>
              <a:t>ut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volutpat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augue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velit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eget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velit</a:t>
            </a:r>
            <a:r>
              <a:rPr lang="en-GB" sz="2400" b="0" dirty="0">
                <a:latin typeface="Public Sans" pitchFamily="2" charset="77"/>
              </a:rPr>
              <a:t>. </a:t>
            </a:r>
            <a:r>
              <a:rPr lang="en-GB" sz="2400" b="0" dirty="0" err="1">
                <a:latin typeface="Public Sans" pitchFamily="2" charset="77"/>
              </a:rPr>
              <a:t>Orci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varius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natoque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penatibus</a:t>
            </a:r>
            <a:r>
              <a:rPr lang="en-GB" sz="2400" b="0" dirty="0">
                <a:latin typeface="Public Sans" pitchFamily="2" charset="77"/>
              </a:rPr>
              <a:t> et </a:t>
            </a:r>
            <a:r>
              <a:rPr lang="en-GB" sz="2400" b="0" dirty="0" err="1">
                <a:latin typeface="Public Sans" pitchFamily="2" charset="77"/>
              </a:rPr>
              <a:t>magnis</a:t>
            </a:r>
            <a:r>
              <a:rPr lang="en-GB" sz="2400" b="0" dirty="0">
                <a:latin typeface="Public Sans" pitchFamily="2" charset="77"/>
              </a:rPr>
              <a:t> dis parturient </a:t>
            </a:r>
            <a:r>
              <a:rPr lang="en-GB" sz="2400" b="0" dirty="0" err="1">
                <a:latin typeface="Public Sans" pitchFamily="2" charset="77"/>
              </a:rPr>
              <a:t>montes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nascetur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ridiculus</a:t>
            </a:r>
            <a:r>
              <a:rPr lang="en-GB" sz="2400" b="0" dirty="0">
                <a:latin typeface="Public Sans" pitchFamily="2" charset="77"/>
              </a:rPr>
              <a:t> mus. </a:t>
            </a:r>
            <a:r>
              <a:rPr lang="en-GB" sz="2400" b="0" dirty="0" err="1">
                <a:latin typeface="Public Sans" pitchFamily="2" charset="77"/>
              </a:rPr>
              <a:t>Sed</a:t>
            </a:r>
            <a:r>
              <a:rPr lang="en-GB" sz="2400" b="0" dirty="0">
                <a:latin typeface="Public Sans" pitchFamily="2" charset="77"/>
              </a:rPr>
              <a:t> et </a:t>
            </a:r>
            <a:r>
              <a:rPr lang="en-GB" sz="2400" b="0" dirty="0" err="1">
                <a:latin typeface="Public Sans" pitchFamily="2" charset="77"/>
              </a:rPr>
              <a:t>purus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iaculis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ultricies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sem</a:t>
            </a:r>
            <a:r>
              <a:rPr lang="en-GB" sz="2400" b="0" dirty="0">
                <a:latin typeface="Public Sans" pitchFamily="2" charset="77"/>
              </a:rPr>
              <a:t> at, </a:t>
            </a:r>
            <a:r>
              <a:rPr lang="en-GB" sz="2400" b="0" dirty="0" err="1">
                <a:latin typeface="Public Sans" pitchFamily="2" charset="77"/>
              </a:rPr>
              <a:t>tempor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nulla</a:t>
            </a:r>
            <a:r>
              <a:rPr lang="en-GB" sz="2400" b="0" dirty="0">
                <a:latin typeface="Public Sans" pitchFamily="2" charset="77"/>
              </a:rPr>
              <a:t>. Maecenas </a:t>
            </a:r>
            <a:r>
              <a:rPr lang="en-GB" sz="2400" b="0" dirty="0" err="1">
                <a:latin typeface="Public Sans" pitchFamily="2" charset="77"/>
              </a:rPr>
              <a:t>volutpat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est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orci</a:t>
            </a:r>
            <a:r>
              <a:rPr lang="en-GB" sz="2400" b="0" dirty="0">
                <a:latin typeface="Public Sans" pitchFamily="2" charset="77"/>
              </a:rPr>
              <a:t>, </a:t>
            </a:r>
            <a:r>
              <a:rPr lang="en-GB" sz="2400" b="0" dirty="0" err="1">
                <a:latin typeface="Public Sans" pitchFamily="2" charset="77"/>
              </a:rPr>
              <a:t>nec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ullamcorper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tortor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dapibus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sodales</a:t>
            </a:r>
            <a:r>
              <a:rPr lang="en-GB" sz="2400" b="0" dirty="0">
                <a:latin typeface="Public Sans" pitchFamily="2" charset="77"/>
              </a:rPr>
              <a:t>. Donec </a:t>
            </a:r>
            <a:r>
              <a:rPr lang="en-GB" sz="2400" b="0" dirty="0" err="1">
                <a:latin typeface="Public Sans" pitchFamily="2" charset="77"/>
              </a:rPr>
              <a:t>imperdiet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feugiat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orci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mollis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imperdiet</a:t>
            </a:r>
            <a:r>
              <a:rPr lang="en-GB" sz="2400" b="0" dirty="0">
                <a:latin typeface="Public Sans" pitchFamily="2" charset="77"/>
              </a:rPr>
              <a:t>. </a:t>
            </a:r>
            <a:br>
              <a:rPr lang="en-GB" sz="2400" b="0" dirty="0">
                <a:latin typeface="Public Sans" pitchFamily="2" charset="77"/>
              </a:rPr>
            </a:br>
            <a:br>
              <a:rPr lang="en-GB" sz="2400" b="0" dirty="0">
                <a:latin typeface="Public Sans" pitchFamily="2" charset="77"/>
              </a:rPr>
            </a:br>
            <a:r>
              <a:rPr lang="en-GB" sz="2400" b="0" dirty="0" err="1">
                <a:latin typeface="Public Sans" pitchFamily="2" charset="77"/>
              </a:rPr>
              <a:t>Sed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commodo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pellentesque</a:t>
            </a:r>
            <a:r>
              <a:rPr lang="en-GB" sz="2400" b="0" dirty="0">
                <a:latin typeface="Public Sans" pitchFamily="2" charset="77"/>
              </a:rPr>
              <a:t> ipsum non </a:t>
            </a:r>
            <a:r>
              <a:rPr lang="en-GB" sz="2400" b="0" dirty="0" err="1">
                <a:latin typeface="Public Sans" pitchFamily="2" charset="77"/>
              </a:rPr>
              <a:t>hendrerit</a:t>
            </a:r>
            <a:r>
              <a:rPr lang="en-GB" sz="2400" b="0" dirty="0">
                <a:latin typeface="Public Sans" pitchFamily="2" charset="77"/>
              </a:rPr>
              <a:t>. </a:t>
            </a:r>
            <a:r>
              <a:rPr lang="en-GB" sz="2400" b="0" dirty="0" err="1">
                <a:latin typeface="Public Sans" pitchFamily="2" charset="77"/>
              </a:rPr>
              <a:t>Quisque</a:t>
            </a:r>
            <a:r>
              <a:rPr lang="en-GB" sz="2400" b="0" dirty="0">
                <a:latin typeface="Public Sans" pitchFamily="2" charset="77"/>
              </a:rPr>
              <a:t> </a:t>
            </a:r>
            <a:r>
              <a:rPr lang="en-GB" sz="2400" b="0" dirty="0" err="1">
                <a:latin typeface="Public Sans" pitchFamily="2" charset="77"/>
              </a:rPr>
              <a:t>commodo</a:t>
            </a:r>
            <a:r>
              <a:rPr lang="en-GB" sz="2400" b="0" dirty="0">
                <a:latin typeface="Public Sans" pitchFamily="2" charset="77"/>
              </a:rPr>
              <a:t> ligula pharetra </a:t>
            </a:r>
            <a:r>
              <a:rPr lang="en-GB" sz="2400" b="0" dirty="0" err="1">
                <a:latin typeface="Public Sans" pitchFamily="2" charset="77"/>
              </a:rPr>
              <a:t>hendrerit</a:t>
            </a:r>
            <a:r>
              <a:rPr lang="en-GB" sz="2400" b="0" dirty="0">
                <a:latin typeface="Public Sans" pitchFamily="2" charset="77"/>
              </a:rPr>
              <a:t>.</a:t>
            </a:r>
            <a:endParaRPr lang="en-US" dirty="0"/>
          </a:p>
        </p:txBody>
      </p:sp>
      <p:pic>
        <p:nvPicPr>
          <p:cNvPr id="3" name="Picture 2" descr="Navy university logo - London/Kent Variant">
            <a:extLst>
              <a:ext uri="{FF2B5EF4-FFF2-40B4-BE49-F238E27FC236}">
                <a16:creationId xmlns:a16="http://schemas.microsoft.com/office/drawing/2014/main" id="{27218B01-7EA4-4325-02F5-7ACA4F36A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2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AB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F51D-6C08-2046-BB3B-D7A455B76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341100" cy="2952750"/>
          </a:xfrm>
        </p:spPr>
        <p:txBody>
          <a:bodyPr lIns="0" tIns="0" rIns="0" bIns="0" anchor="t" anchorCtr="0">
            <a:noAutofit/>
          </a:bodyPr>
          <a:lstStyle>
            <a:lvl1pPr>
              <a:defRPr sz="7200" b="1" i="0">
                <a:solidFill>
                  <a:srgbClr val="01033C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4145-B88B-434D-B2B3-E97CA1B6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3429000"/>
            <a:ext cx="5616575" cy="3024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Navy university logo - London/Kent Variant">
            <a:extLst>
              <a:ext uri="{FF2B5EF4-FFF2-40B4-BE49-F238E27FC236}">
                <a16:creationId xmlns:a16="http://schemas.microsoft.com/office/drawing/2014/main" id="{CB4F9F39-C9A8-2ADB-3ED1-473E59A32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3AD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F51D-6C08-2046-BB3B-D7A455B76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341100" cy="2952750"/>
          </a:xfrm>
        </p:spPr>
        <p:txBody>
          <a:bodyPr lIns="0" tIns="0" rIns="0" bIns="0" anchor="t" anchorCtr="0">
            <a:noAutofit/>
          </a:bodyPr>
          <a:lstStyle>
            <a:lvl1pPr>
              <a:defRPr sz="7200" b="1" i="0">
                <a:solidFill>
                  <a:srgbClr val="01033C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4145-B88B-434D-B2B3-E97CA1B6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3429000"/>
            <a:ext cx="5616575" cy="3024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rgbClr val="0103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Navy university logo - London/Kent Variant">
            <a:extLst>
              <a:ext uri="{FF2B5EF4-FFF2-40B4-BE49-F238E27FC236}">
                <a16:creationId xmlns:a16="http://schemas.microsoft.com/office/drawing/2014/main" id="{77C5674D-D2CF-4711-E785-7A62F089B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228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F51D-6C08-2046-BB3B-D7A455B76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341100" cy="2952750"/>
          </a:xfrm>
        </p:spPr>
        <p:txBody>
          <a:bodyPr lIns="0" tIns="0" rIns="0" bIns="0" anchor="t" anchorCtr="0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COOPERHEWITT-SEMIBOLD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4145-B88B-434D-B2B3-E97CA1B6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3429000"/>
            <a:ext cx="5616575" cy="3024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White university logo - London/Kent Variant">
            <a:extLst>
              <a:ext uri="{FF2B5EF4-FFF2-40B4-BE49-F238E27FC236}">
                <a16:creationId xmlns:a16="http://schemas.microsoft.com/office/drawing/2014/main" id="{F1A9B5E0-65CF-F407-A7CB-BE49AA422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3649" y="5555613"/>
            <a:ext cx="2738351" cy="13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F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94CDF-6606-A44E-9795-43AD9900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00062"/>
            <a:ext cx="11340000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2BAF-22FF-984F-B4AC-E20A151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21" y="1760062"/>
            <a:ext cx="11329703" cy="3577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7C648-885F-F845-8E3B-9C32189BA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1" y="6093522"/>
            <a:ext cx="216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CBC9CC"/>
                </a:solidFill>
                <a:latin typeface="Public Sans" pitchFamily="2" charset="77"/>
              </a:defRPr>
            </a:lvl1pPr>
          </a:lstStyle>
          <a:p>
            <a:fld id="{35B43D16-B033-6545-AA6A-6A550AEB13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BE97-3C46-8640-AF66-ED68FD8F0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6298" y="6093522"/>
            <a:ext cx="252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CBC9CC"/>
                </a:solidFill>
                <a:latin typeface="Public Sans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495FF-3E8C-BF4C-BD9A-067CC11B0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2875" y="6093522"/>
            <a:ext cx="252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CBC9CC"/>
                </a:solidFill>
                <a:latin typeface="Public Sans" pitchFamily="2" charset="77"/>
              </a:defRPr>
            </a:lvl1pPr>
          </a:lstStyle>
          <a:p>
            <a:fld id="{EAD915C5-3F29-4A47-B4DF-A90724147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65" r:id="rId5"/>
    <p:sldLayoutId id="2147483666" r:id="rId6"/>
    <p:sldLayoutId id="2147483651" r:id="rId7"/>
    <p:sldLayoutId id="2147483660" r:id="rId8"/>
    <p:sldLayoutId id="2147483663" r:id="rId9"/>
    <p:sldLayoutId id="2147483664" r:id="rId10"/>
    <p:sldLayoutId id="214748366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1033C"/>
          </a:solidFill>
          <a:latin typeface="Arial" panose="020B0604020202020204" pitchFamily="34" charset="0"/>
          <a:ea typeface="COOPERHEWITT-SEMIBOLD" pitchFamily="2" charset="77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103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03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03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03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03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pos="7446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pos="2003" userDrawn="1">
          <p15:clr>
            <a:srgbClr val="F26B43"/>
          </p15:clr>
        </p15:guide>
        <p15:guide id="8" pos="2661" userDrawn="1">
          <p15:clr>
            <a:srgbClr val="F26B43"/>
          </p15:clr>
        </p15:guide>
        <p15:guide id="9" orient="horz" pos="3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5EB8"/>
            </a:gs>
            <a:gs pos="61000">
              <a:srgbClr val="257FA0"/>
            </a:gs>
            <a:gs pos="99000">
              <a:srgbClr val="2285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9C7A-7E6B-6F44-ABBC-2B70B619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50"/>
            <a:ext cx="11341100" cy="2971800"/>
          </a:xfrm>
        </p:spPr>
        <p:txBody>
          <a:bodyPr/>
          <a:lstStyle/>
          <a:p>
            <a:r>
              <a:rPr lang="en-US" spc="0" dirty="0">
                <a:latin typeface="Arial" panose="020B0604020202020204" pitchFamily="34" charset="0"/>
                <a:cs typeface="Arial" panose="020B0604020202020204" pitchFamily="34" charset="0"/>
              </a:rPr>
              <a:t>This lecture is being recorded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FA48D-65D7-CE4E-A230-6ACEC487F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2802571"/>
            <a:ext cx="11341100" cy="17585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recording may be used by the University of Greenwich for the purposes of education, teaching and research, which may include storing and publication on the University of Greenwich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Any person who does not wish to feature in the recording should let this be known as soon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erson's hands in the shape of the letter T with the left hand held horizontally above the vertical right hand">
            <a:extLst>
              <a:ext uri="{FF2B5EF4-FFF2-40B4-BE49-F238E27FC236}">
                <a16:creationId xmlns:a16="http://schemas.microsoft.com/office/drawing/2014/main" id="{E8DB2469-2E5A-22FD-23CA-76D13F5C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18" y="4947522"/>
            <a:ext cx="1023458" cy="1073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8E599-E3D7-1A7D-468B-5F8DAB006C22}"/>
              </a:ext>
            </a:extLst>
          </p:cNvPr>
          <p:cNvSpPr txBox="1"/>
          <p:nvPr/>
        </p:nvSpPr>
        <p:spPr>
          <a:xfrm>
            <a:off x="3080657" y="4833257"/>
            <a:ext cx="5932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request the recording to be paused, use the “timeout” sign to        attract the attention of the tutor. 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Greenwich presentation template" id="{0B50624F-B19A-4040-ABC2-22B1F6866F1F}" vid="{F9EFD50D-FF3E-4E77-B1D4-E54DF57942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179d95-f541-4175-b5a7-5bb22a15cca3">
      <Terms xmlns="http://schemas.microsoft.com/office/infopath/2007/PartnerControls"/>
    </lcf76f155ced4ddcb4097134ff3c332f>
    <WebpageLink xmlns="87179d95-f541-4175-b5a7-5bb22a15cca3">
      <Url xsi:nil="true"/>
      <Description xsi:nil="true"/>
    </WebpageLink>
    <TaxCatchAll xmlns="960cf898-6346-44d7-be01-12530c12f0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ECC0C81319A41950AB691BA75253F" ma:contentTypeVersion="19" ma:contentTypeDescription="Create a new document." ma:contentTypeScope="" ma:versionID="d6cdc5f85b19072e6f60b5b6c0feef19">
  <xsd:schema xmlns:xsd="http://www.w3.org/2001/XMLSchema" xmlns:xs="http://www.w3.org/2001/XMLSchema" xmlns:p="http://schemas.microsoft.com/office/2006/metadata/properties" xmlns:ns2="87179d95-f541-4175-b5a7-5bb22a15cca3" xmlns:ns3="960cf898-6346-44d7-be01-12530c12f07a" targetNamespace="http://schemas.microsoft.com/office/2006/metadata/properties" ma:root="true" ma:fieldsID="ecc5f6dc10481cd04d83f59abccb945e" ns2:_="" ns3:_="">
    <xsd:import namespace="87179d95-f541-4175-b5a7-5bb22a15cca3"/>
    <xsd:import namespace="960cf898-6346-44d7-be01-12530c12f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WebpageLink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79d95-f541-4175-b5a7-5bb22a15c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be8b55-4679-4325-8f0c-12ecc7821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WebpageLink" ma:index="24" nillable="true" ma:displayName="Webpage Link" ma:format="Hyperlink" ma:internalName="Webpag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cf898-6346-44d7-be01-12530c12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77a83b-0944-4b26-9be9-7a23b8b37847}" ma:internalName="TaxCatchAll" ma:showField="CatchAllData" ma:web="960cf898-6346-44d7-be01-12530c12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A4EA13-1CA0-4A96-8B42-01FC3706A2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7A275-1323-4158-A76F-C64A4A83C1EA}">
  <ds:schemaRefs>
    <ds:schemaRef ds:uri="http://www.w3.org/XML/1998/namespace"/>
    <ds:schemaRef ds:uri="http://purl.org/dc/terms/"/>
    <ds:schemaRef ds:uri="87179d95-f541-4175-b5a7-5bb22a15cca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60cf898-6346-44d7-be01-12530c12f07a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7707FA-47BD-4C7E-B7E0-7D8E71BF5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79d95-f541-4175-b5a7-5bb22a15cca3"/>
    <ds:schemaRef ds:uri="960cf898-6346-44d7-be01-12530c12f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Greenwich presentation template</Template>
  <TotalTime>39</TotalTime>
  <Words>84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COOPERHEWITT-MEDIUM</vt:lpstr>
      <vt:lpstr>COOPERHEWITT-SEMIBOLD</vt:lpstr>
      <vt:lpstr>Public Sans</vt:lpstr>
      <vt:lpstr>Office Theme</vt:lpstr>
      <vt:lpstr>This lecture is being recorded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Rosie Fean</dc:creator>
  <cp:lastModifiedBy>Trudi Knight</cp:lastModifiedBy>
  <cp:revision>2</cp:revision>
  <dcterms:created xsi:type="dcterms:W3CDTF">2024-06-21T13:50:59Z</dcterms:created>
  <dcterms:modified xsi:type="dcterms:W3CDTF">2024-07-11T16:15:07Z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0x010100A8FECC0C81319A41950AB691BA75253F</vt:lpwstr>
  </property>
  <property fmtid="{D5CDD505-2E9C-101B-9397-08002B2CF9AE}" pid="3" name="MediaServiceImageTags">
    <vt:lpwstr/>
  </property>
</Properties>
</file>