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70" r:id="rId3"/>
    <p:sldId id="271" r:id="rId4"/>
    <p:sldId id="272" r:id="rId5"/>
    <p:sldId id="273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13B"/>
    <a:srgbClr val="F22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57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08EEA-0E2D-4220-9232-0AFAD3393DA7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78E99-34A5-4FE7-9171-62CA1AD99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5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48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3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2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7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6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3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03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6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1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1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47A4-C7D2-4DFA-A803-76B2C3D30CC9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A8483-9268-4D84-B62B-768C8657E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3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4000">
        <p14:prism/>
      </p:transition>
    </mc:Choice>
    <mc:Fallback xmlns="">
      <p:transition spd="slow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3790"/>
              </p:ext>
            </p:extLst>
          </p:nvPr>
        </p:nvGraphicFramePr>
        <p:xfrm>
          <a:off x="539552" y="557972"/>
          <a:ext cx="7992888" cy="57606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Teaching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Create an accessible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Enable</a:t>
                      </a:r>
                      <a:r>
                        <a:rPr lang="en-GB" sz="1500" baseline="0" dirty="0" smtClean="0"/>
                        <a:t> students to see themselves reflected in the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Equip</a:t>
                      </a:r>
                      <a:r>
                        <a:rPr lang="en-GB" sz="1500" baseline="0" dirty="0" smtClean="0"/>
                        <a:t> students with the skills to positively contribute to and work in a global and diverse environment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781784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In the concept 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content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(case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study: question, discussion)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400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delivery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8161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assessment</a:t>
                      </a:r>
                      <a:endParaRPr lang="en-GB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GB" sz="1500" baseline="0" dirty="0" smtClean="0">
                          <a:solidFill>
                            <a:schemeClr val="bg1"/>
                          </a:solidFill>
                        </a:rPr>
                        <a:t> the feedback/forward</a:t>
                      </a:r>
                      <a:endParaRPr lang="en-GB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review</a:t>
                      </a:r>
                      <a:endParaRPr lang="en-GB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18864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Inclusive curriculum framework                                                    McDuff &amp; Hughes, 2015</a:t>
            </a:r>
            <a:endParaRPr lang="en-GB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233" y="6331660"/>
            <a:ext cx="1944216" cy="55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82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73797"/>
              </p:ext>
            </p:extLst>
          </p:nvPr>
        </p:nvGraphicFramePr>
        <p:xfrm>
          <a:off x="539552" y="486699"/>
          <a:ext cx="7992888" cy="57720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Module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Create an accessible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Enable</a:t>
                      </a:r>
                      <a:r>
                        <a:rPr lang="en-GB" sz="1500" baseline="0" dirty="0" smtClean="0"/>
                        <a:t> students to see themselves reflected in the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Equip</a:t>
                      </a:r>
                      <a:r>
                        <a:rPr lang="en-GB" sz="1500" baseline="0" dirty="0" smtClean="0"/>
                        <a:t> students with the skills to positively contribute to and work in a global and diverse environment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781784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In the concept </a:t>
                      </a:r>
                      <a:endParaRPr lang="en-GB" sz="15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content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(learning outcomes, reading lists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400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delivery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(learning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and teaching strategy)</a:t>
                      </a: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8161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assessment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(assessment strategy)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GB" sz="1500" baseline="0" dirty="0" smtClean="0">
                          <a:solidFill>
                            <a:schemeClr val="bg1"/>
                          </a:solidFill>
                        </a:rPr>
                        <a:t> the feedback 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(feedback strategy)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review/evaluation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(MRDP)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306810"/>
            <a:ext cx="1080120" cy="63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84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28719"/>
              </p:ext>
            </p:extLst>
          </p:nvPr>
        </p:nvGraphicFramePr>
        <p:xfrm>
          <a:off x="539552" y="486699"/>
          <a:ext cx="7992888" cy="57720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Programme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22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Create an accessible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Enable</a:t>
                      </a:r>
                      <a:r>
                        <a:rPr lang="en-GB" sz="1500" baseline="0" dirty="0" smtClean="0"/>
                        <a:t> students to see themselves reflected in the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Equip</a:t>
                      </a:r>
                      <a:r>
                        <a:rPr lang="en-GB" sz="1500" baseline="0" dirty="0" smtClean="0"/>
                        <a:t> students with the skills to positively contribute to and work in a global and diverse environment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781784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In the concept </a:t>
                      </a: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(programme specification)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content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(module offer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400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delivery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(learning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and teaching strategy)</a:t>
                      </a: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8161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assessment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(assessment strategy)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GB" sz="1500" baseline="0" dirty="0" smtClean="0">
                          <a:solidFill>
                            <a:schemeClr val="bg1"/>
                          </a:solidFill>
                        </a:rPr>
                        <a:t> the feedback 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(feedback strategy)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review/evaluation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(revalidation/ISR)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71893"/>
            <a:ext cx="2268760" cy="61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01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60514"/>
              </p:ext>
            </p:extLst>
          </p:nvPr>
        </p:nvGraphicFramePr>
        <p:xfrm>
          <a:off x="539552" y="486699"/>
          <a:ext cx="7992888" cy="582262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University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E5D13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Create an accessible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Enable</a:t>
                      </a:r>
                      <a:r>
                        <a:rPr lang="en-GB" sz="1500" baseline="0" dirty="0" smtClean="0"/>
                        <a:t> students to see themselves reflected in the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Equip</a:t>
                      </a:r>
                      <a:r>
                        <a:rPr lang="en-GB" sz="1500" baseline="0" dirty="0" smtClean="0"/>
                        <a:t> students with the skills to positively contribute to and work in a global and diverse environment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781784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In the concept</a:t>
                      </a:r>
                    </a:p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(strategy, academic framework)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content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(portfolio offer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400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delivery</a:t>
                      </a:r>
                    </a:p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(education strategy and co-curricular offer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20142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assessment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(assessment strategy, HEAR &amp; institutional awards)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GB" sz="1500" baseline="0" dirty="0" smtClean="0">
                          <a:solidFill>
                            <a:schemeClr val="bg1"/>
                          </a:solidFill>
                        </a:rPr>
                        <a:t> the feedback 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(feedback strategy)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review</a:t>
                      </a:r>
                    </a:p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(KPI’s, QA &amp; audit)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314788"/>
            <a:ext cx="1475656" cy="584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47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60313"/>
              </p:ext>
            </p:extLst>
          </p:nvPr>
        </p:nvGraphicFramePr>
        <p:xfrm>
          <a:off x="539552" y="486699"/>
          <a:ext cx="7992888" cy="580777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Teaching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Create an accessible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Enable</a:t>
                      </a:r>
                      <a:r>
                        <a:rPr lang="en-GB" sz="1500" baseline="0" dirty="0" smtClean="0"/>
                        <a:t> students to see themselves reflected in the curriculum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Equip</a:t>
                      </a:r>
                      <a:r>
                        <a:rPr lang="en-GB" sz="1500" baseline="0" dirty="0" smtClean="0"/>
                        <a:t> students with the skills to positively contribute to and work in a global and diverse environment</a:t>
                      </a:r>
                      <a:endParaRPr lang="en-GB" sz="15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781784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bg1"/>
                          </a:solidFill>
                        </a:rPr>
                        <a:t>In the concept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content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(case study: question, discussion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400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delivery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4813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assessment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GB" sz="1500" baseline="0" dirty="0" smtClean="0">
                          <a:solidFill>
                            <a:schemeClr val="bg1"/>
                          </a:solidFill>
                        </a:rPr>
                        <a:t> the feedback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In the review/evaluation</a:t>
                      </a:r>
                    </a:p>
                    <a:p>
                      <a:pPr algn="ctr"/>
                      <a:r>
                        <a:rPr lang="en-GB" sz="15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(reflective practice)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381" y="6291667"/>
            <a:ext cx="2006715" cy="58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29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363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Fegan, Emma</dc:creator>
  <cp:lastModifiedBy>James Chick</cp:lastModifiedBy>
  <cp:revision>44</cp:revision>
  <dcterms:created xsi:type="dcterms:W3CDTF">2015-11-26T11:59:36Z</dcterms:created>
  <dcterms:modified xsi:type="dcterms:W3CDTF">2017-11-17T09:18:25Z</dcterms:modified>
</cp:coreProperties>
</file>