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BA5"/>
    <a:srgbClr val="1D1D53"/>
    <a:srgbClr val="002570"/>
    <a:srgbClr val="CFCFCF"/>
    <a:srgbClr val="5A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0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5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9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4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9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5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6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1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637" t="18395" r="27841" b="13139"/>
          <a:stretch/>
        </p:blipFill>
        <p:spPr>
          <a:xfrm>
            <a:off x="3873418" y="1105611"/>
            <a:ext cx="4969959" cy="42853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572" y="1394504"/>
            <a:ext cx="300332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does the Government of the day view higher education?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immigration policy with regard to foreign students and academics?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9757" y="3646384"/>
            <a:ext cx="305896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impact is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political landscape likely to have on the funding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models?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wider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global economy and its impact on overseas students?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the possibility of mergers?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71794" y="57150"/>
            <a:ext cx="437320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are the social drivers behind going to university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the impact of more (or fewer) foreign students studying in the UK?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has been the impact of student expectations now they are classified as fee-paying customers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24218" y="1486838"/>
            <a:ext cx="283194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type of environment do students and staff want to study or work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in?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24218" y="3646384"/>
            <a:ext cx="303414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about changes to Human Resource law on the workforce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the impact of the Freedom of Information Act</a:t>
            </a:r>
            <a:r>
              <a:rPr lang="en-GB" sz="1200" dirty="0">
                <a:latin typeface="Agency FB" panose="020B0503020202020204" pitchFamily="34" charset="0"/>
              </a:rPr>
              <a:t>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61375" y="5495177"/>
            <a:ext cx="468200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do students and staff need to work, and on what devices?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might be the requisite technological skills of staff three years from now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the impact on us if foreign students can access lectures through massive open online courses (MOOCs), and therefore stay in their own country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43907" y="1072813"/>
            <a:ext cx="18870" cy="203896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220974" y="2143125"/>
            <a:ext cx="503245" cy="225848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8281404" y="4028220"/>
            <a:ext cx="442814" cy="138642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357668" y="5244860"/>
            <a:ext cx="729" cy="250318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98717" y="3942272"/>
            <a:ext cx="588611" cy="224590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43087" y="1994669"/>
            <a:ext cx="709920" cy="374304"/>
          </a:xfrm>
          <a:prstGeom prst="straightConnector1">
            <a:avLst/>
          </a:prstGeom>
          <a:ln w="349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loud Callout 1"/>
          <p:cNvSpPr/>
          <p:nvPr/>
        </p:nvSpPr>
        <p:spPr>
          <a:xfrm>
            <a:off x="414068" y="117093"/>
            <a:ext cx="3229019" cy="1081979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PESTLE considerations you might need ask in the HEI context to establish reasons for change.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9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>University of Greenwich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 Jain</dc:creator>
  <cp:lastModifiedBy>Laleh Williams</cp:lastModifiedBy>
  <cp:revision>37</cp:revision>
  <dcterms:created xsi:type="dcterms:W3CDTF">2017-01-20T14:23:57Z</dcterms:created>
  <dcterms:modified xsi:type="dcterms:W3CDTF">2017-01-26T11:40:01Z</dcterms:modified>
</cp:coreProperties>
</file>